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570038"/>
            <a:ext cx="9574530" cy="2798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本次分享不会直接上来就打开babel-plugin-import的源码，逐行解释一下作用，然后就开始复刻一个自己的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理由：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最初版本的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babel-plugin-import源码只有不到一百行代码。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12572</Words>
  <Application>WPS 演示</Application>
  <PresentationFormat>宽屏</PresentationFormat>
  <Paragraphs>825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587</cp:revision>
  <dcterms:created xsi:type="dcterms:W3CDTF">2023-03-08T16:17:20Z</dcterms:created>
  <dcterms:modified xsi:type="dcterms:W3CDTF">2023-03-08T16:17:20Z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